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296" r:id="rId154"/>
    <p:sldId id="297" r:id="rId155"/>
    <p:sldId id="298" r:id="rId156"/>
    <p:sldId id="311" r:id="rId157"/>
    <p:sldId id="299" r:id="rId158"/>
    <p:sldId id="300" r:id="rId159"/>
    <p:sldId id="301" r:id="rId160"/>
    <p:sldId id="302" r:id="rId161"/>
    <p:sldId id="303" r:id="rId162"/>
    <p:sldId id="304" r:id="rId163"/>
    <p:sldId id="379" r:id="rId164"/>
    <p:sldId id="380" r:id="rId165"/>
    <p:sldId id="381" r:id="rId166"/>
    <p:sldId id="382" r:id="rId167"/>
    <p:sldId id="373" r:id="rId168"/>
    <p:sldId id="374" r:id="rId169"/>
    <p:sldId id="375" r:id="rId170"/>
    <p:sldId id="376" r:id="rId171"/>
    <p:sldId id="377" r:id="rId172"/>
    <p:sldId id="378" r:id="rId173"/>
    <p:sldId id="388" r:id="rId174"/>
    <p:sldId id="391" r:id="rId175"/>
    <p:sldId id="419" r:id="rId176"/>
    <p:sldId id="420" r:id="rId177"/>
    <p:sldId id="390" r:id="rId178"/>
    <p:sldId id="389" r:id="rId179"/>
    <p:sldId id="372"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6308936"/>
        <c:axId val="2106365624"/>
        <c:axId val="0"/>
      </c:bar3DChart>
      <c:catAx>
        <c:axId val="2106308936"/>
        <c:scaling>
          <c:orientation val="minMax"/>
        </c:scaling>
        <c:delete val="1"/>
        <c:axPos val="b"/>
        <c:majorTickMark val="out"/>
        <c:minorTickMark val="none"/>
        <c:tickLblPos val="nextTo"/>
        <c:crossAx val="2106365624"/>
        <c:crosses val="autoZero"/>
        <c:auto val="1"/>
        <c:lblAlgn val="ctr"/>
        <c:lblOffset val="100"/>
        <c:noMultiLvlLbl val="0"/>
      </c:catAx>
      <c:valAx>
        <c:axId val="2106365624"/>
        <c:scaling>
          <c:orientation val="minMax"/>
        </c:scaling>
        <c:delete val="0"/>
        <c:axPos val="l"/>
        <c:majorGridlines/>
        <c:numFmt formatCode="0" sourceLinked="1"/>
        <c:majorTickMark val="out"/>
        <c:minorTickMark val="none"/>
        <c:tickLblPos val="nextTo"/>
        <c:crossAx val="21063089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03/01/2012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3.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a:t>
            </a:r>
            <a:r>
              <a:rPr lang="en-US" dirty="0" smtClean="0"/>
              <a:t>clause, indexes as starting points</a:t>
            </a:r>
            <a:endParaRPr lang="en-US" dirty="0" smtClean="0"/>
          </a:p>
          <a:p>
            <a:endParaRPr lang="en-US" dirty="0" smtClean="0"/>
          </a:p>
          <a:p>
            <a:r>
              <a:rPr lang="en-US" dirty="0" smtClean="0"/>
              <a:t>Firstly, just find and return the </a:t>
            </a:r>
            <a:r>
              <a:rPr lang="en-US" dirty="0" smtClean="0"/>
              <a:t>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endParaRPr lang="en-US" dirty="0" smtClean="0"/>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a:t>
            </a:r>
            <a:r>
              <a:rPr lang="en-US" dirty="0" smtClean="0"/>
              <a:t>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36734</TotalTime>
  <Words>8571</Words>
  <Application>Microsoft Macintosh PowerPoint</Application>
  <PresentationFormat>On-screen Show (4:3)</PresentationFormat>
  <Paragraphs>1407</Paragraphs>
  <Slides>179</Slides>
  <Notes>53</Notes>
  <HiddenSlides>0</HiddenSlides>
  <MMClips>1</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571</cp:revision>
  <cp:lastPrinted>2011-11-30T03:37:15Z</cp:lastPrinted>
  <dcterms:created xsi:type="dcterms:W3CDTF">2011-03-08T13:24:17Z</dcterms:created>
  <dcterms:modified xsi:type="dcterms:W3CDTF">2012-01-03T14:24:59Z</dcterms:modified>
</cp:coreProperties>
</file>